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77" r:id="rId5"/>
    <p:sldId id="262" r:id="rId6"/>
    <p:sldId id="266" r:id="rId7"/>
    <p:sldId id="268" r:id="rId8"/>
    <p:sldId id="273" r:id="rId9"/>
    <p:sldId id="274" r:id="rId10"/>
    <p:sldId id="263" r:id="rId11"/>
    <p:sldId id="260" r:id="rId12"/>
    <p:sldId id="278" r:id="rId13"/>
    <p:sldId id="270" r:id="rId14"/>
    <p:sldId id="267" r:id="rId15"/>
    <p:sldId id="272" r:id="rId16"/>
    <p:sldId id="269" r:id="rId17"/>
    <p:sldId id="265" r:id="rId18"/>
    <p:sldId id="264" r:id="rId19"/>
    <p:sldId id="271" r:id="rId20"/>
    <p:sldId id="261" r:id="rId21"/>
    <p:sldId id="276" r:id="rId22"/>
    <p:sldId id="275" r:id="rId2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95D49-2DA4-42FB-92B6-48B80436A82B}" type="datetimeFigureOut">
              <a:rPr lang="th-TH" smtClean="0"/>
              <a:t>20/12/53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9B2F3-C29B-4778-93A0-413647004D64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Singapore Management University</a:t>
            </a:r>
            <a:endParaRPr lang="th-TH" dirty="0"/>
          </a:p>
        </p:txBody>
      </p:sp>
      <p:pic>
        <p:nvPicPr>
          <p:cNvPr id="6" name="Content Placeholder 5" descr="DSC001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เตรียมตัวเรียนและสัมมนา</a:t>
            </a:r>
            <a:endParaRPr lang="th-TH" dirty="0"/>
          </a:p>
        </p:txBody>
      </p:sp>
      <p:pic>
        <p:nvPicPr>
          <p:cNvPr id="4" name="Content Placeholder 3" descr="DSC000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บัตรนักศึกษา </a:t>
            </a:r>
            <a:r>
              <a:rPr lang="en-US" sz="3600" dirty="0" smtClean="0"/>
              <a:t>Auditing Program</a:t>
            </a:r>
            <a:endParaRPr lang="th-TH" dirty="0"/>
          </a:p>
        </p:txBody>
      </p:sp>
      <p:pic>
        <p:nvPicPr>
          <p:cNvPr id="4" name="Content Placeholder 3" descr="DSC00059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บัตรเดียวใช้ได้ทุกอย่าง (ขึ้นรถ/ถ่ายเอกสาร ฯลฯ)</a:t>
            </a:r>
            <a:endParaRPr lang="th-TH" dirty="0"/>
          </a:p>
        </p:txBody>
      </p:sp>
      <p:pic>
        <p:nvPicPr>
          <p:cNvPr id="4" name="Content Placeholder 3" descr="DSC000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ห้องสมุด </a:t>
            </a:r>
            <a:r>
              <a:rPr lang="en-US" sz="3600" dirty="0" smtClean="0"/>
              <a:t>Li Ka </a:t>
            </a:r>
            <a:r>
              <a:rPr lang="en-US" sz="3600" dirty="0" err="1" smtClean="0"/>
              <a:t>Shing</a:t>
            </a:r>
            <a:endParaRPr lang="th-TH" dirty="0"/>
          </a:p>
        </p:txBody>
      </p:sp>
      <p:pic>
        <p:nvPicPr>
          <p:cNvPr id="4" name="Content Placeholder 3" descr="DSC000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ทางขึ้นห้องสมุด</a:t>
            </a:r>
            <a:endParaRPr lang="th-TH" dirty="0"/>
          </a:p>
        </p:txBody>
      </p:sp>
      <p:pic>
        <p:nvPicPr>
          <p:cNvPr id="4" name="Content Placeholder 3" descr="DSC000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คำขวัญก่อนขึ้นไปห้องสมุด</a:t>
            </a:r>
            <a:endParaRPr lang="th-TH" dirty="0"/>
          </a:p>
        </p:txBody>
      </p:sp>
      <p:pic>
        <p:nvPicPr>
          <p:cNvPr id="4" name="Content Placeholder 3" descr="DSC001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มุมสงบอ่านหนังสือ</a:t>
            </a:r>
            <a:endParaRPr lang="th-TH" dirty="0"/>
          </a:p>
        </p:txBody>
      </p:sp>
      <p:pic>
        <p:nvPicPr>
          <p:cNvPr id="4" name="Content Placeholder 3" descr="DSC000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ร้านหนังสือ</a:t>
            </a:r>
            <a:endParaRPr lang="th-TH" dirty="0"/>
          </a:p>
        </p:txBody>
      </p:sp>
      <p:pic>
        <p:nvPicPr>
          <p:cNvPr id="4" name="Content Placeholder 3" descr="DSC000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ห้องนั่งพักผ่อนของนักศึกษา</a:t>
            </a:r>
            <a:endParaRPr lang="th-TH" dirty="0"/>
          </a:p>
        </p:txBody>
      </p:sp>
      <p:pic>
        <p:nvPicPr>
          <p:cNvPr id="4" name="Content Placeholder 3" descr="DSC00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มุมร้านอาหาร</a:t>
            </a:r>
            <a:endParaRPr lang="th-TH" dirty="0"/>
          </a:p>
        </p:txBody>
      </p:sp>
      <p:pic>
        <p:nvPicPr>
          <p:cNvPr id="4" name="Content Placeholder 3" descr="DSC001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มหาวิทยาลัยในสวน</a:t>
            </a:r>
            <a:endParaRPr lang="th-TH" dirty="0"/>
          </a:p>
        </p:txBody>
      </p:sp>
      <p:pic>
        <p:nvPicPr>
          <p:cNvPr id="4" name="Content Placeholder 3" descr="DSC001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กิจกรรมนักศึกษา</a:t>
            </a:r>
            <a:endParaRPr lang="th-TH" dirty="0"/>
          </a:p>
        </p:txBody>
      </p:sp>
      <p:pic>
        <p:nvPicPr>
          <p:cNvPr id="4" name="Content Placeholder 3" descr="DSC000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สถาบันเอเชียตะวันออกเฉียงใต้ศึกษา</a:t>
            </a:r>
            <a:endParaRPr lang="th-TH" dirty="0"/>
          </a:p>
        </p:txBody>
      </p:sp>
      <p:pic>
        <p:nvPicPr>
          <p:cNvPr id="4" name="Content Placeholder 3" descr="DSC002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ทางเข้าสถาบันเอเชียตะวันออกเฉียงใต้ศึกษา</a:t>
            </a:r>
            <a:endParaRPr lang="th-TH" dirty="0"/>
          </a:p>
        </p:txBody>
      </p:sp>
      <p:pic>
        <p:nvPicPr>
          <p:cNvPr id="4" name="Content Placeholder 3" descr="DSC002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บรรยากาศร่มรื่น</a:t>
            </a:r>
            <a:endParaRPr lang="th-TH" dirty="0"/>
          </a:p>
        </p:txBody>
      </p:sp>
      <p:pic>
        <p:nvPicPr>
          <p:cNvPr id="4" name="Content Placeholder 3" descr="DSC001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ทางเชื่อมกับสถานีรถไฟฟ้าใต้ดิน</a:t>
            </a:r>
            <a:endParaRPr lang="th-TH" dirty="0"/>
          </a:p>
        </p:txBody>
      </p:sp>
      <p:pic>
        <p:nvPicPr>
          <p:cNvPr id="4" name="Content Placeholder 3" descr="DSC000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ทางเดินใต้ดินเชื่อมระหว่างอาคาร</a:t>
            </a:r>
            <a:endParaRPr lang="th-TH" dirty="0"/>
          </a:p>
        </p:txBody>
      </p:sp>
      <p:pic>
        <p:nvPicPr>
          <p:cNvPr id="4" name="Content Placeholder 3" descr="DSC000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ไปคณะนิติศาสตร์</a:t>
            </a:r>
            <a:endParaRPr lang="th-TH" dirty="0"/>
          </a:p>
        </p:txBody>
      </p:sp>
      <p:pic>
        <p:nvPicPr>
          <p:cNvPr id="5" name="Content Placeholder 4" descr="DSC000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คณะนิติศาสตร์</a:t>
            </a:r>
            <a:endParaRPr lang="th-TH" dirty="0"/>
          </a:p>
        </p:txBody>
      </p:sp>
      <p:pic>
        <p:nvPicPr>
          <p:cNvPr id="4" name="Content Placeholder 3" descr="DSC000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หน้าตึกคณะนิติศาสตร์และคณะบัญชี</a:t>
            </a:r>
            <a:endParaRPr lang="th-TH" dirty="0"/>
          </a:p>
        </p:txBody>
      </p:sp>
      <p:pic>
        <p:nvPicPr>
          <p:cNvPr id="4" name="Content Placeholder 3" descr="DSC001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ห้องเรียน</a:t>
            </a:r>
            <a:endParaRPr lang="th-TH" dirty="0"/>
          </a:p>
        </p:txBody>
      </p:sp>
      <p:pic>
        <p:nvPicPr>
          <p:cNvPr id="4" name="Content Placeholder 3" descr="DSC001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98</Words>
  <Application>Microsoft Office PowerPoint</Application>
  <PresentationFormat>On-screen Show (4:3)</PresentationFormat>
  <Paragraphs>22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Singapore Management University</vt:lpstr>
      <vt:lpstr>มหาวิทยาลัยในสวน</vt:lpstr>
      <vt:lpstr>บรรยากาศร่มรื่น</vt:lpstr>
      <vt:lpstr>ทางเชื่อมกับสถานีรถไฟฟ้าใต้ดิน</vt:lpstr>
      <vt:lpstr>ทางเดินใต้ดินเชื่อมระหว่างอาคาร</vt:lpstr>
      <vt:lpstr>ไปคณะนิติศาสตร์</vt:lpstr>
      <vt:lpstr>คณะนิติศาสตร์</vt:lpstr>
      <vt:lpstr>หน้าตึกคณะนิติศาสตร์และคณะบัญชี</vt:lpstr>
      <vt:lpstr>ห้องเรียน</vt:lpstr>
      <vt:lpstr>เตรียมตัวเรียนและสัมมนา</vt:lpstr>
      <vt:lpstr>บัตรนักศึกษา Auditing Program</vt:lpstr>
      <vt:lpstr>บัตรเดียวใช้ได้ทุกอย่าง (ขึ้นรถ/ถ่ายเอกสาร ฯลฯ)</vt:lpstr>
      <vt:lpstr>ห้องสมุด Li Ka Shing</vt:lpstr>
      <vt:lpstr>ทางขึ้นห้องสมุด</vt:lpstr>
      <vt:lpstr>คำขวัญก่อนขึ้นไปห้องสมุด</vt:lpstr>
      <vt:lpstr>มุมสงบอ่านหนังสือ</vt:lpstr>
      <vt:lpstr>ร้านหนังสือ</vt:lpstr>
      <vt:lpstr>ห้องนั่งพักผ่อนของนักศึกษา</vt:lpstr>
      <vt:lpstr>มุมร้านอาหาร</vt:lpstr>
      <vt:lpstr>กิจกรรมนักศึกษา</vt:lpstr>
      <vt:lpstr>สถาบันเอเชียตะวันออกเฉียงใต้ศึกษา</vt:lpstr>
      <vt:lpstr>ทางเข้าสถาบันเอเชียตะวันออกเฉียงใต้ศึกษา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lwaspsir</dc:creator>
  <cp:lastModifiedBy>lwaspsir</cp:lastModifiedBy>
  <cp:revision>4</cp:revision>
  <dcterms:created xsi:type="dcterms:W3CDTF">2010-12-20T09:49:33Z</dcterms:created>
  <dcterms:modified xsi:type="dcterms:W3CDTF">2010-12-20T10:22:11Z</dcterms:modified>
</cp:coreProperties>
</file>